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Opinionated Product Development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A Newsroom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4633" r="0" b="4633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Second Opinion</a:t>
            </a:r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Have a mission, values, and a strategy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344" r="0" b="134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Third Opinion</a:t>
            </a:r>
          </a:p>
        </p:txBody>
      </p:sp>
      <p:sp>
        <p:nvSpPr>
          <p:cNvPr id="160" name="Shape 1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with good people who have skills, know your people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6771" r="0" b="677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3" name="Shape 1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Fourth Opinion</a:t>
            </a:r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Small teams of peers loosely coupled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8799" r="0" b="879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67" name="Shape 1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Fifth Opinion</a:t>
            </a:r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 week process, time and space, agile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03" t="0" r="340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Sixth Opinion</a:t>
            </a:r>
          </a:p>
        </p:txBody>
      </p:sp>
      <p:sp>
        <p:nvSpPr>
          <p:cNvPr id="172" name="Shape 1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Change your opinion; measure, test, learn and adapt.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527" t="0" r="352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5" name="Shape 1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Seventh Opinion</a:t>
            </a:r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 resilient, work with the fringes, perfection is the enemy of good, angst is for teenagers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Your opinion?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3374" t="0" r="13374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3" name="Shape 1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Storyful and me</a:t>
            </a:r>
          </a:p>
        </p:txBody>
      </p:sp>
      <p:sp>
        <p:nvSpPr>
          <p:cNvPr id="124" name="Shape 1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4.5 years, from 5 to 80 people, Ukraine to Dublin, constant chaos to 2 weeks of chaos at a time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690" t="0" r="869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Worked for him</a:t>
            </a:r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3" t="0" r="194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But not for her</a:t>
            </a:r>
          </a:p>
        </p:txBody>
      </p:sp>
      <p:sp>
        <p:nvSpPr>
          <p:cNvPr id="132" name="Shape 1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0470" t="0" r="2047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worked for them</a:t>
            </a:r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the BBC, New York Times, France24,WSJ, Vice, Fox News, Yahoo! News, witnesses, and the audience.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527" t="0" r="3527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9" name="Shape 13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From Cats</a:t>
            </a:r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0149" r="0" b="1014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Daraya</a:t>
            </a:r>
          </a:p>
        </p:txBody>
      </p:sp>
      <p:sp>
        <p:nvSpPr>
          <p:cNvPr id="144" name="Shape 1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360" t="0" r="3360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7" name="Shape 1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Product?</a:t>
            </a:r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device or system that repeatedly solves a problem at scale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414" t="0" r="2200" b="0"/>
          <a:stretch>
            <a:fillRect/>
          </a:stretch>
        </p:blipFill>
        <p:spPr>
          <a:xfrm>
            <a:off x="846286" y="635000"/>
            <a:ext cx="11312228" cy="5918200"/>
          </a:xfrm>
          <a:prstGeom prst="rect">
            <a:avLst/>
          </a:prstGeom>
        </p:spPr>
      </p:pic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First Opinion</a:t>
            </a:r>
          </a:p>
        </p:txBody>
      </p:sp>
      <p:sp>
        <p:nvSpPr>
          <p:cNvPr id="152" name="Shape 15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Know your customers, know the problem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